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6" r:id="rId3"/>
    <p:sldId id="265" r:id="rId4"/>
    <p:sldId id="259" r:id="rId5"/>
    <p:sldId id="260" r:id="rId6"/>
    <p:sldId id="257" r:id="rId7"/>
    <p:sldId id="264" r:id="rId8"/>
    <p:sldId id="267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9051" autoAdjust="0"/>
  </p:normalViewPr>
  <p:slideViewPr>
    <p:cSldViewPr snapToGrid="0" showGuides="1">
      <p:cViewPr varScale="1">
        <p:scale>
          <a:sx n="98" d="100"/>
          <a:sy n="98" d="100"/>
        </p:scale>
        <p:origin x="107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8FB62B-F1B4-468B-BE24-6BDFF78DA6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CFBC7C-3771-4D40-B580-C37E546F57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0F90600-4B37-4645-AB58-D61DB2B05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29A1C-DDD2-4735-B0BF-7E02873B3002}" type="datetimeFigureOut">
              <a:rPr lang="ru-RU" smtClean="0"/>
              <a:t>21.07.2019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3198924-8AC9-4A8F-BDCE-416AC8C69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C57CA7-A8E5-453B-AB79-965C73CE1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425AE-A545-4455-AA30-4D83D0B9D8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887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E0092F-F4F5-4549-8960-4C6ABA098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43657C-57B2-4578-B450-12B0F345D6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E2A4BAA-9689-4651-9AC2-32D916428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29A1C-DDD2-4735-B0BF-7E02873B3002}" type="datetimeFigureOut">
              <a:rPr lang="ru-RU" smtClean="0"/>
              <a:t>21.07.2019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47EC38E-CC31-4DA5-8818-6DCDCC597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465E6-08C3-4DA6-B943-DF7F89599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425AE-A545-4455-AA30-4D83D0B9D8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736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821BD4-4319-4CF4-BC7C-1EBE947B9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73A94F5-F928-4E7B-A075-3AB7F121DE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52C55F6-E92A-4EC1-A90F-C18F167C8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29A1C-DDD2-4735-B0BF-7E02873B3002}" type="datetimeFigureOut">
              <a:rPr lang="ru-RU" smtClean="0"/>
              <a:t>21.07.2019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DE671AA-DF6D-4D94-A208-87C5A5C44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F24CD9-588B-473C-994C-B7E3E511A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425AE-A545-4455-AA30-4D83D0B9D8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9300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EFC6A9-D0AC-42AE-AF0D-EE981CD15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3CCF013-C94E-45DD-9193-1EA8BD8B04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C9A5AE8-385D-42C8-89C4-D8BAEBDC71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17D3895-C127-43FE-B567-8F248AF66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29A1C-DDD2-4735-B0BF-7E02873B3002}" type="datetimeFigureOut">
              <a:rPr lang="ru-RU" smtClean="0"/>
              <a:t>21.07.2019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4AA5930-D1A8-4439-A76B-729E63A84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08ABC65-B0B0-40C5-BF43-696C1F7916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425AE-A545-4455-AA30-4D83D0B9D8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41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42356D-831D-4ADA-AE85-6D18A8D92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9F48E2B-4502-4BB6-B90C-F39B12AB4C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C34796D-D8DC-446E-801B-B4668553A1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E87C288-0B21-4B0E-BC5B-BE9E33AD71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94B072C-BC9E-4090-9F9E-53C6C8B253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231CA79-66C6-4A89-BD37-13ACE02349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29A1C-DDD2-4735-B0BF-7E02873B3002}" type="datetimeFigureOut">
              <a:rPr lang="ru-RU" smtClean="0"/>
              <a:t>21.07.2019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EEDC17E-2E78-4C14-9444-4D39921FF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770954E-C3AF-45D1-801D-8BD1176EE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425AE-A545-4455-AA30-4D83D0B9D8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0769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5952B4-A847-423F-AEE7-E0FE32899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C1B09A4-8280-4E13-BC1E-4F1E67C70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29A1C-DDD2-4735-B0BF-7E02873B3002}" type="datetimeFigureOut">
              <a:rPr lang="ru-RU" smtClean="0"/>
              <a:t>21.07.2019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B764D36-E4C2-4A7D-94EE-53A358479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1246907-F8C2-4E27-80DA-41A3557A6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425AE-A545-4455-AA30-4D83D0B9D8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5138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F8C6EB4-20A0-4AC8-86D7-93368BE21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29A1C-DDD2-4735-B0BF-7E02873B3002}" type="datetimeFigureOut">
              <a:rPr lang="ru-RU" smtClean="0"/>
              <a:t>21.07.2019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8E3F84C-4344-4733-A8DC-905937C2D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15BDA90-5967-44AB-BAFB-B08F5264B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425AE-A545-4455-AA30-4D83D0B9D8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2305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453DEB-5446-4490-B33B-7D7117983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3B4B578-CFA1-4CB7-B489-0045B23D3E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295562A-4275-4AB2-9B42-7175929CB4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CDEF4BF-8DFF-48CF-AA44-762BA0017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29A1C-DDD2-4735-B0BF-7E02873B3002}" type="datetimeFigureOut">
              <a:rPr lang="ru-RU" smtClean="0"/>
              <a:t>21.07.2019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E27C622-DFCE-42DC-AAB1-6D1C38E0B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33ED660-0EA1-4341-8B22-57555CE40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425AE-A545-4455-AA30-4D83D0B9D8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4299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1AD363-E026-4042-9FF0-2D9F6D892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BA1B9F5-9959-4517-83DF-664974C734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1E051A7-1F77-4851-A09B-5C6D28216B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FB7B7BA-FCE4-4E59-834A-184D668FB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29A1C-DDD2-4735-B0BF-7E02873B3002}" type="datetimeFigureOut">
              <a:rPr lang="ru-RU" smtClean="0"/>
              <a:t>21.07.2019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DCBFB02-3042-4B1B-849E-245CF4806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88E3E58-5DCF-4AD5-9012-41BDD5F0C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425AE-A545-4455-AA30-4D83D0B9D8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247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8A0DA2-FC9A-4CC2-AD6F-E936085C0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A983E3D-7D5E-42F2-947F-84ABC7E467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E3AE32F-27D8-4409-A4F2-4FAC8BFB9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29A1C-DDD2-4735-B0BF-7E02873B3002}" type="datetimeFigureOut">
              <a:rPr lang="ru-RU" smtClean="0"/>
              <a:t>21.07.2019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1E3E834-6B5A-4E48-9A2C-E80AED812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0D8E88-C46E-46D9-B226-A5428094C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425AE-A545-4455-AA30-4D83D0B9D8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2812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7EACE93-3A89-465E-B416-A8DD51EFD0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C5554F1-D0D4-4668-B26D-CD918A0810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08CD3DD-E06A-401B-944C-8A4384D24B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29A1C-DDD2-4735-B0BF-7E02873B3002}" type="datetimeFigureOut">
              <a:rPr lang="ru-RU" smtClean="0"/>
              <a:t>21.07.2019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E814472-C292-4445-8161-C7DDE3439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82BB0EE-9257-4AE4-9387-00C974A71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425AE-A545-4455-AA30-4D83D0B9D8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0460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EDC0EB-DB3E-42A8-B97D-FF5FAD81E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D265193-CBCF-4B72-8FCC-0BC2D1E80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4B07EF5-DE11-4624-A39C-2F1FD9BFC4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B29A1C-DDD2-4735-B0BF-7E02873B3002}" type="datetimeFigureOut">
              <a:rPr lang="ru-RU" smtClean="0"/>
              <a:t>21.07.2019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379B26D-2E1C-47B7-A153-C7E413E912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4D4A73D-E365-462C-8EF0-D2A3992518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2425AE-A545-4455-AA30-4D83D0B9D8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8156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7.jpg"/><Relationship Id="rId7" Type="http://schemas.microsoft.com/office/2007/relationships/hdphoto" Target="../media/hdphoto3.wdp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11.png"/><Relationship Id="rId4" Type="http://schemas.openxmlformats.org/officeDocument/2006/relationships/image" Target="../media/image8.png"/><Relationship Id="rId9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зображение выглядит как поезд, трек, внешний, небо&#10;&#10;Автоматически созданное описание">
            <a:extLst>
              <a:ext uri="{FF2B5EF4-FFF2-40B4-BE49-F238E27FC236}">
                <a16:creationId xmlns:a16="http://schemas.microsoft.com/office/drawing/2014/main" id="{C640C046-B96E-441B-B8E1-B3FA9F391C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3" name="Рисунок 2" descr="Изображение выглядит как внешний, небо, здание, дерево&#10;&#10;Автоматически созданное описание">
            <a:extLst>
              <a:ext uri="{FF2B5EF4-FFF2-40B4-BE49-F238E27FC236}">
                <a16:creationId xmlns:a16="http://schemas.microsoft.com/office/drawing/2014/main" id="{CA1B24FC-22B4-4EB6-BBB5-F2DA4E834C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80" cy="6956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145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зображение выглядит как поезд, трек, внешний, небо&#10;&#10;Автоматически созданное описание">
            <a:extLst>
              <a:ext uri="{FF2B5EF4-FFF2-40B4-BE49-F238E27FC236}">
                <a16:creationId xmlns:a16="http://schemas.microsoft.com/office/drawing/2014/main" id="{C640C046-B96E-441B-B8E1-B3FA9F391C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7434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небо, трава&#10;&#10;Автоматически созданное описание">
            <a:extLst>
              <a:ext uri="{FF2B5EF4-FFF2-40B4-BE49-F238E27FC236}">
                <a16:creationId xmlns:a16="http://schemas.microsoft.com/office/drawing/2014/main" id="{015EA92D-CFD7-4204-9736-969F317BB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9544"/>
          </a:xfrm>
          <a:prstGeom prst="rect">
            <a:avLst/>
          </a:prstGeom>
        </p:spPr>
      </p:pic>
      <p:sp>
        <p:nvSpPr>
          <p:cNvPr id="2" name="Арка 1">
            <a:extLst>
              <a:ext uri="{FF2B5EF4-FFF2-40B4-BE49-F238E27FC236}">
                <a16:creationId xmlns:a16="http://schemas.microsoft.com/office/drawing/2014/main" id="{5DE1D3B3-8493-4A5D-8EB6-798B54AA8D15}"/>
              </a:ext>
            </a:extLst>
          </p:cNvPr>
          <p:cNvSpPr/>
          <p:nvPr/>
        </p:nvSpPr>
        <p:spPr>
          <a:xfrm>
            <a:off x="1" y="0"/>
            <a:ext cx="7201988" cy="3814354"/>
          </a:xfrm>
          <a:prstGeom prst="blockArc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 w="3175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9EF608-21EB-4E46-BFBF-5D6FBD429EF3}"/>
              </a:ext>
            </a:extLst>
          </p:cNvPr>
          <p:cNvSpPr txBox="1"/>
          <p:nvPr/>
        </p:nvSpPr>
        <p:spPr>
          <a:xfrm>
            <a:off x="1775201" y="43542"/>
            <a:ext cx="552123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dirty="0">
                <a:solidFill>
                  <a:srgbClr val="FF0000"/>
                </a:solidFill>
              </a:rPr>
              <a:t>Хуся-Ленд</a:t>
            </a:r>
          </a:p>
        </p:txBody>
      </p:sp>
      <p:pic>
        <p:nvPicPr>
          <p:cNvPr id="6" name="Рисунок 5" descr="Изображение выглядит как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4D1F0973-3D03-4A33-9FF4-7B9CA6C4D5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962667" y="1195080"/>
            <a:ext cx="2579125" cy="2233919"/>
          </a:xfrm>
          <a:prstGeom prst="rect">
            <a:avLst/>
          </a:prstGeom>
        </p:spPr>
      </p:pic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7D31A592-1BC5-4A0A-9637-6CE8714FD53A}"/>
              </a:ext>
            </a:extLst>
          </p:cNvPr>
          <p:cNvCxnSpPr/>
          <p:nvPr/>
        </p:nvCxnSpPr>
        <p:spPr>
          <a:xfrm flipV="1">
            <a:off x="4153989" y="1323703"/>
            <a:ext cx="696685" cy="41801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E8760465-CADE-4953-BD66-A4AE81CFABAA}"/>
              </a:ext>
            </a:extLst>
          </p:cNvPr>
          <p:cNvCxnSpPr>
            <a:cxnSpLocks/>
          </p:cNvCxnSpPr>
          <p:nvPr/>
        </p:nvCxnSpPr>
        <p:spPr>
          <a:xfrm>
            <a:off x="4371703" y="2373086"/>
            <a:ext cx="788125" cy="6531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351DBEC0-C46E-43B6-874D-F1BD5C39C95A}"/>
              </a:ext>
            </a:extLst>
          </p:cNvPr>
          <p:cNvCxnSpPr>
            <a:cxnSpLocks/>
          </p:cNvCxnSpPr>
          <p:nvPr/>
        </p:nvCxnSpPr>
        <p:spPr>
          <a:xfrm>
            <a:off x="4018502" y="3065376"/>
            <a:ext cx="517316" cy="41792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1E4953B8-C584-44F3-BCB8-85C0F80572F6}"/>
              </a:ext>
            </a:extLst>
          </p:cNvPr>
          <p:cNvCxnSpPr>
            <a:cxnSpLocks/>
          </p:cNvCxnSpPr>
          <p:nvPr/>
        </p:nvCxnSpPr>
        <p:spPr>
          <a:xfrm>
            <a:off x="1427648" y="2097571"/>
            <a:ext cx="788125" cy="6531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13679E78-16A4-44CE-95DD-19173D14AC5C}"/>
              </a:ext>
            </a:extLst>
          </p:cNvPr>
          <p:cNvCxnSpPr>
            <a:cxnSpLocks/>
          </p:cNvCxnSpPr>
          <p:nvPr/>
        </p:nvCxnSpPr>
        <p:spPr>
          <a:xfrm>
            <a:off x="1997500" y="1019440"/>
            <a:ext cx="517316" cy="41792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9C6A7ECE-BB85-42AB-8951-F1BFE2BA249E}"/>
              </a:ext>
            </a:extLst>
          </p:cNvPr>
          <p:cNvCxnSpPr/>
          <p:nvPr/>
        </p:nvCxnSpPr>
        <p:spPr>
          <a:xfrm flipV="1">
            <a:off x="1680754" y="3067361"/>
            <a:ext cx="696685" cy="41801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5900D00C-5A2C-42C1-B90C-B855525F3AA0}"/>
              </a:ext>
            </a:extLst>
          </p:cNvPr>
          <p:cNvCxnSpPr>
            <a:cxnSpLocks/>
          </p:cNvCxnSpPr>
          <p:nvPr/>
        </p:nvCxnSpPr>
        <p:spPr>
          <a:xfrm flipH="1" flipV="1">
            <a:off x="3336097" y="3268970"/>
            <a:ext cx="128737" cy="70541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43546498-9A24-48D3-9A6E-898D5E51C340}"/>
              </a:ext>
            </a:extLst>
          </p:cNvPr>
          <p:cNvCxnSpPr>
            <a:cxnSpLocks/>
          </p:cNvCxnSpPr>
          <p:nvPr/>
        </p:nvCxnSpPr>
        <p:spPr>
          <a:xfrm flipV="1">
            <a:off x="3292213" y="722732"/>
            <a:ext cx="247862" cy="61481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3864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внутренний, стол, дерево, цветной&#10;&#10;Автоматически созданное описание">
            <a:extLst>
              <a:ext uri="{FF2B5EF4-FFF2-40B4-BE49-F238E27FC236}">
                <a16:creationId xmlns:a16="http://schemas.microsoft.com/office/drawing/2014/main" id="{1713FA56-0A14-4235-94BE-C7F4DF8FDE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1B36F7F-F0BD-4EF3-8762-473009F554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130" y="1093028"/>
            <a:ext cx="7857378" cy="4393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116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внутренний, стол, дерево, цветной&#10;&#10;Автоматически созданное описание">
            <a:extLst>
              <a:ext uri="{FF2B5EF4-FFF2-40B4-BE49-F238E27FC236}">
                <a16:creationId xmlns:a16="http://schemas.microsoft.com/office/drawing/2014/main" id="{1713FA56-0A14-4235-94BE-C7F4DF8FDE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 descr="Изображение выглядит как дерево, трава, растение&#10;&#10;Автоматически созданное описание">
            <a:extLst>
              <a:ext uri="{FF2B5EF4-FFF2-40B4-BE49-F238E27FC236}">
                <a16:creationId xmlns:a16="http://schemas.microsoft.com/office/drawing/2014/main" id="{FF6146F7-622E-4DB0-B0A9-B3BB8B7F50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62"/>
            <a:ext cx="12192000" cy="6848475"/>
          </a:xfrm>
          <a:prstGeom prst="rect">
            <a:avLst/>
          </a:prstGeom>
        </p:spPr>
      </p:pic>
      <p:pic>
        <p:nvPicPr>
          <p:cNvPr id="6" name="Рисунок 5" descr="Изображение выглядит как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4D5C5D0B-B487-485D-B2F3-87A4D6C7D6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149" y="2909712"/>
            <a:ext cx="3600273" cy="3600273"/>
          </a:xfrm>
          <a:prstGeom prst="rect">
            <a:avLst/>
          </a:prstGeom>
        </p:spPr>
      </p:pic>
      <p:pic>
        <p:nvPicPr>
          <p:cNvPr id="10" name="Рисунок 9" descr="Изображение выглядит как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03248AEE-1C67-4E98-8FD0-319B8232AD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597" b="98921" l="1099" r="89011">
                        <a14:foregroundMark x1="46703" y1="45683" x2="46154" y2="49281"/>
                        <a14:foregroundMark x1="28022" y1="47122" x2="38462" y2="45683"/>
                        <a14:foregroundMark x1="28022" y1="45683" x2="61538" y2="44964"/>
                        <a14:foregroundMark x1="27473" y1="57914" x2="48901" y2="62950"/>
                        <a14:foregroundMark x1="57143" y1="3957" x2="53297" y2="22302"/>
                        <a14:foregroundMark x1="53297" y1="22302" x2="60440" y2="39928"/>
                        <a14:foregroundMark x1="60440" y1="39928" x2="78022" y2="55396"/>
                        <a14:foregroundMark x1="78022" y1="55396" x2="81319" y2="76619"/>
                        <a14:foregroundMark x1="81319" y1="76619" x2="68681" y2="93165"/>
                        <a14:foregroundMark x1="68681" y1="93165" x2="46154" y2="79856"/>
                        <a14:foregroundMark x1="46154" y1="79856" x2="18132" y2="82014"/>
                        <a14:foregroundMark x1="18132" y1="82014" x2="16358" y2="78461"/>
                        <a14:foregroundMark x1="14344" y1="60631" x2="19231" y2="58273"/>
                        <a14:foregroundMark x1="58242" y1="47482" x2="60989" y2="81655"/>
                        <a14:foregroundMark x1="71978" y1="53597" x2="80220" y2="72662"/>
                        <a14:foregroundMark x1="80220" y1="72662" x2="72527" y2="92446"/>
                        <a14:foregroundMark x1="72527" y1="92446" x2="57401" y2="96366"/>
                        <a14:foregroundMark x1="40291" y1="97282" x2="19780" y2="90288"/>
                        <a14:foregroundMark x1="19780" y1="90288" x2="14098" y2="78663"/>
                        <a14:foregroundMark x1="15170" y1="64573" x2="20330" y2="55036"/>
                        <a14:foregroundMark x1="20330" y1="55036" x2="47253" y2="50360"/>
                        <a14:foregroundMark x1="47253" y1="50360" x2="76923" y2="55396"/>
                        <a14:foregroundMark x1="22498" y1="44048" x2="28571" y2="41367"/>
                        <a14:foregroundMark x1="9430" y1="49818" x2="10471" y2="49359"/>
                        <a14:foregroundMark x1="28571" y1="41367" x2="60989" y2="39928"/>
                        <a14:foregroundMark x1="60989" y1="39928" x2="78903" y2="44664"/>
                        <a14:foregroundMark x1="95342" y1="69940" x2="97165" y2="77021"/>
                        <a14:foregroundMark x1="91400" y1="54628" x2="93227" y2="61725"/>
                        <a14:foregroundMark x1="82477" y1="84615" x2="70879" y2="88489"/>
                        <a14:foregroundMark x1="70879" y1="88489" x2="42308" y2="88849"/>
                        <a14:foregroundMark x1="42308" y1="88849" x2="12637" y2="83453"/>
                        <a14:foregroundMark x1="12637" y1="83453" x2="9988" y2="79030"/>
                        <a14:foregroundMark x1="2911" y1="60973" x2="3134" y2="60243"/>
                        <a14:foregroundMark x1="16343" y1="53834" x2="34066" y2="56835"/>
                        <a14:foregroundMark x1="34066" y1="56835" x2="52198" y2="71223"/>
                        <a14:foregroundMark x1="52198" y1="71223" x2="29670" y2="81655"/>
                        <a14:foregroundMark x1="7294" y1="49498" x2="7143" y2="49281"/>
                        <a14:foregroundMark x1="29670" y1="81655" x2="14300" y2="59566"/>
                        <a14:foregroundMark x1="43407" y1="61871" x2="72527" y2="58633"/>
                        <a14:foregroundMark x1="85069" y1="70524" x2="88462" y2="73741"/>
                        <a14:foregroundMark x1="72527" y1="58633" x2="82048" y2="67660"/>
                        <a14:foregroundMark x1="88462" y1="73741" x2="64835" y2="85971"/>
                        <a14:foregroundMark x1="64835" y1="85971" x2="41758" y2="73022"/>
                        <a14:foregroundMark x1="41758" y1="73022" x2="47253" y2="60432"/>
                        <a14:foregroundMark x1="25824" y1="86691" x2="41947" y2="95444"/>
                        <a14:foregroundMark x1="41723" y1="95692" x2="24725" y2="87410"/>
                        <a14:foregroundMark x1="24725" y1="87410" x2="20879" y2="87770"/>
                        <a14:foregroundMark x1="54396" y1="3597" x2="54396" y2="4317"/>
                        <a14:foregroundMark x1="32967" y1="34892" x2="25824" y2="34892"/>
                        <a14:foregroundMark x1="11538" y1="56115" x2="11538" y2="67626"/>
                        <a14:foregroundMark x1="7692" y1="67626" x2="7692" y2="67626"/>
                        <a14:backgroundMark x1="23269" y1="29731" x2="40110" y2="18705"/>
                        <a14:backgroundMark x1="18132" y1="33094" x2="21764" y2="30716"/>
                        <a14:backgroundMark x1="40110" y1="18705" x2="45604" y2="7554"/>
                        <a14:backgroundMark x1="8242" y1="49640" x2="5934" y2="56115"/>
                        <a14:backgroundMark x1="6378" y1="67626" x2="8791" y2="79137"/>
                        <a14:backgroundMark x1="91758" y1="52158" x2="83516" y2="45324"/>
                        <a14:backgroundMark x1="11538" y1="47842" x2="23626" y2="42446"/>
                        <a14:backgroundMark x1="40110" y1="97482" x2="57692" y2="96043"/>
                        <a14:backgroundMark x1="86813" y1="85612" x2="88462" y2="73022"/>
                        <a14:backgroundMark x1="89011" y1="79496" x2="93956" y2="85971"/>
                        <a14:backgroundMark x1="90659" y1="61871" x2="91758" y2="70144"/>
                        <a14:backgroundMark x1="91758" y1="65108" x2="95055" y2="61871"/>
                        <a14:backgroundMark x1="92857" y1="50360" x2="80220" y2="464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1422" y="1769848"/>
            <a:ext cx="2174699" cy="3321793"/>
          </a:xfrm>
          <a:prstGeom prst="rect">
            <a:avLst/>
          </a:prstGeom>
        </p:spPr>
      </p:pic>
      <p:pic>
        <p:nvPicPr>
          <p:cNvPr id="12" name="Рисунок 11" descr="Изображение выглядит как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01C93800-C4DF-4F05-8E5C-95CF4ACD9BF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778" b="94667" l="9778" r="89778">
                        <a14:foregroundMark x1="39556" y1="53333" x2="56889" y2="55111"/>
                        <a14:foregroundMark x1="56889" y1="55111" x2="51111" y2="46667"/>
                        <a14:foregroundMark x1="57333" y1="92444" x2="53778" y2="85333"/>
                        <a14:foregroundMark x1="28889" y1="13333" x2="23111" y2="5778"/>
                        <a14:foregroundMark x1="37778" y1="86222" x2="28889" y2="94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700" y="3920596"/>
            <a:ext cx="2589389" cy="2589389"/>
          </a:xfrm>
          <a:prstGeom prst="rect">
            <a:avLst/>
          </a:prstGeom>
        </p:spPr>
      </p:pic>
      <p:pic>
        <p:nvPicPr>
          <p:cNvPr id="14" name="Рисунок 13" descr="Изображение выглядит как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A3E9F10B-549E-47D3-889F-CAF455761FB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7111" b="96000" l="9778" r="89778">
                        <a14:foregroundMark x1="43556" y1="43111" x2="43556" y2="43111"/>
                        <a14:foregroundMark x1="53778" y1="42222" x2="53778" y2="42222"/>
                        <a14:foregroundMark x1="53778" y1="42222" x2="53778" y2="42222"/>
                        <a14:foregroundMark x1="53778" y1="42222" x2="53778" y2="42222"/>
                        <a14:foregroundMark x1="53778" y1="42222" x2="53778" y2="42222"/>
                        <a14:foregroundMark x1="53778" y1="42222" x2="53778" y2="42222"/>
                        <a14:foregroundMark x1="53778" y1="42222" x2="53778" y2="42222"/>
                        <a14:foregroundMark x1="53778" y1="42222" x2="61778" y2="42667"/>
                        <a14:foregroundMark x1="40889" y1="75111" x2="37333" y2="92889"/>
                        <a14:foregroundMark x1="64889" y1="82667" x2="64889" y2="96000"/>
                        <a14:foregroundMark x1="52000" y1="40000" x2="58222" y2="40000"/>
                        <a14:foregroundMark x1="46667" y1="33778" x2="42667" y2="46667"/>
                        <a14:foregroundMark x1="46222" y1="32444" x2="41778" y2="45333"/>
                        <a14:foregroundMark x1="57778" y1="7111" x2="57778" y2="71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9645" y="2144322"/>
            <a:ext cx="3506611" cy="3506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8867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небо, трава&#10;&#10;Автоматически созданное описание">
            <a:extLst>
              <a:ext uri="{FF2B5EF4-FFF2-40B4-BE49-F238E27FC236}">
                <a16:creationId xmlns:a16="http://schemas.microsoft.com/office/drawing/2014/main" id="{015EA92D-CFD7-4204-9736-969F317BB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9544"/>
          </a:xfrm>
          <a:prstGeom prst="rect">
            <a:avLst/>
          </a:prstGeom>
        </p:spPr>
      </p:pic>
      <p:sp>
        <p:nvSpPr>
          <p:cNvPr id="2" name="Арка 1">
            <a:extLst>
              <a:ext uri="{FF2B5EF4-FFF2-40B4-BE49-F238E27FC236}">
                <a16:creationId xmlns:a16="http://schemas.microsoft.com/office/drawing/2014/main" id="{5DE1D3B3-8493-4A5D-8EB6-798B54AA8D15}"/>
              </a:ext>
            </a:extLst>
          </p:cNvPr>
          <p:cNvSpPr/>
          <p:nvPr/>
        </p:nvSpPr>
        <p:spPr>
          <a:xfrm>
            <a:off x="1" y="0"/>
            <a:ext cx="7201988" cy="3814354"/>
          </a:xfrm>
          <a:prstGeom prst="blockArc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 w="3175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9EF608-21EB-4E46-BFBF-5D6FBD429EF3}"/>
              </a:ext>
            </a:extLst>
          </p:cNvPr>
          <p:cNvSpPr txBox="1"/>
          <p:nvPr/>
        </p:nvSpPr>
        <p:spPr>
          <a:xfrm>
            <a:off x="1775201" y="62525"/>
            <a:ext cx="552123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dirty="0">
                <a:solidFill>
                  <a:srgbClr val="FF0000"/>
                </a:solidFill>
              </a:rPr>
              <a:t>Хуся-Ленд</a:t>
            </a:r>
          </a:p>
        </p:txBody>
      </p:sp>
      <p:pic>
        <p:nvPicPr>
          <p:cNvPr id="6" name="Рисунок 5" descr="Изображение выглядит как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4D1F0973-3D03-4A33-9FF4-7B9CA6C4D5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962667" y="1195080"/>
            <a:ext cx="2579125" cy="2233919"/>
          </a:xfrm>
          <a:prstGeom prst="rect">
            <a:avLst/>
          </a:prstGeom>
        </p:spPr>
      </p:pic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7D31A592-1BC5-4A0A-9637-6CE8714FD53A}"/>
              </a:ext>
            </a:extLst>
          </p:cNvPr>
          <p:cNvCxnSpPr/>
          <p:nvPr/>
        </p:nvCxnSpPr>
        <p:spPr>
          <a:xfrm flipV="1">
            <a:off x="4153989" y="1323703"/>
            <a:ext cx="696685" cy="41801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E8760465-CADE-4953-BD66-A4AE81CFABAA}"/>
              </a:ext>
            </a:extLst>
          </p:cNvPr>
          <p:cNvCxnSpPr>
            <a:cxnSpLocks/>
          </p:cNvCxnSpPr>
          <p:nvPr/>
        </p:nvCxnSpPr>
        <p:spPr>
          <a:xfrm>
            <a:off x="4371703" y="2373086"/>
            <a:ext cx="788125" cy="6531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351DBEC0-C46E-43B6-874D-F1BD5C39C95A}"/>
              </a:ext>
            </a:extLst>
          </p:cNvPr>
          <p:cNvCxnSpPr>
            <a:cxnSpLocks/>
          </p:cNvCxnSpPr>
          <p:nvPr/>
        </p:nvCxnSpPr>
        <p:spPr>
          <a:xfrm>
            <a:off x="4018502" y="3065376"/>
            <a:ext cx="517316" cy="41792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1E4953B8-C584-44F3-BCB8-85C0F80572F6}"/>
              </a:ext>
            </a:extLst>
          </p:cNvPr>
          <p:cNvCxnSpPr>
            <a:cxnSpLocks/>
          </p:cNvCxnSpPr>
          <p:nvPr/>
        </p:nvCxnSpPr>
        <p:spPr>
          <a:xfrm>
            <a:off x="1427648" y="2097571"/>
            <a:ext cx="788125" cy="6531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13679E78-16A4-44CE-95DD-19173D14AC5C}"/>
              </a:ext>
            </a:extLst>
          </p:cNvPr>
          <p:cNvCxnSpPr>
            <a:cxnSpLocks/>
          </p:cNvCxnSpPr>
          <p:nvPr/>
        </p:nvCxnSpPr>
        <p:spPr>
          <a:xfrm>
            <a:off x="1997500" y="1019440"/>
            <a:ext cx="517316" cy="41792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9C6A7ECE-BB85-42AB-8951-F1BFE2BA249E}"/>
              </a:ext>
            </a:extLst>
          </p:cNvPr>
          <p:cNvCxnSpPr/>
          <p:nvPr/>
        </p:nvCxnSpPr>
        <p:spPr>
          <a:xfrm flipV="1">
            <a:off x="1680754" y="3067361"/>
            <a:ext cx="696685" cy="41801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5900D00C-5A2C-42C1-B90C-B855525F3AA0}"/>
              </a:ext>
            </a:extLst>
          </p:cNvPr>
          <p:cNvCxnSpPr>
            <a:cxnSpLocks/>
          </p:cNvCxnSpPr>
          <p:nvPr/>
        </p:nvCxnSpPr>
        <p:spPr>
          <a:xfrm flipH="1" flipV="1">
            <a:off x="3336097" y="3268970"/>
            <a:ext cx="128737" cy="70541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43546498-9A24-48D3-9A6E-898D5E51C340}"/>
              </a:ext>
            </a:extLst>
          </p:cNvPr>
          <p:cNvCxnSpPr>
            <a:cxnSpLocks/>
          </p:cNvCxnSpPr>
          <p:nvPr/>
        </p:nvCxnSpPr>
        <p:spPr>
          <a:xfrm flipV="1">
            <a:off x="3292213" y="722732"/>
            <a:ext cx="247862" cy="61481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1944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зображение выглядит как поезд, трек, внешний, небо&#10;&#10;Автоматически созданное описание">
            <a:extLst>
              <a:ext uri="{FF2B5EF4-FFF2-40B4-BE49-F238E27FC236}">
                <a16:creationId xmlns:a16="http://schemas.microsoft.com/office/drawing/2014/main" id="{C640C046-B96E-441B-B8E1-B3FA9F391C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2943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зображение выглядит как поезд, трек, внешний, небо&#10;&#10;Автоматически созданное описание">
            <a:extLst>
              <a:ext uri="{FF2B5EF4-FFF2-40B4-BE49-F238E27FC236}">
                <a16:creationId xmlns:a16="http://schemas.microsoft.com/office/drawing/2014/main" id="{C640C046-B96E-441B-B8E1-B3FA9F391C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3" name="Рисунок 2" descr="Изображение выглядит как внешний, небо, здание, дерево&#10;&#10;Автоматически созданное описание">
            <a:extLst>
              <a:ext uri="{FF2B5EF4-FFF2-40B4-BE49-F238E27FC236}">
                <a16:creationId xmlns:a16="http://schemas.microsoft.com/office/drawing/2014/main" id="{CA1B24FC-22B4-4EB6-BBB5-F2DA4E834C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80" cy="6956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7959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</TotalTime>
  <Words>2</Words>
  <Application>Microsoft Office PowerPoint</Application>
  <PresentationFormat>Широкоэкранный</PresentationFormat>
  <Paragraphs>2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Хуся Пуся</dc:creator>
  <cp:lastModifiedBy>Хуся Пуся</cp:lastModifiedBy>
  <cp:revision>15</cp:revision>
  <dcterms:created xsi:type="dcterms:W3CDTF">2019-05-21T09:51:31Z</dcterms:created>
  <dcterms:modified xsi:type="dcterms:W3CDTF">2019-07-21T12:48:22Z</dcterms:modified>
</cp:coreProperties>
</file>